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79" r:id="rId3"/>
    <p:sldId id="257" r:id="rId4"/>
    <p:sldId id="309" r:id="rId5"/>
    <p:sldId id="308" r:id="rId6"/>
    <p:sldId id="297" r:id="rId7"/>
    <p:sldId id="296" r:id="rId8"/>
    <p:sldId id="311" r:id="rId9"/>
    <p:sldId id="312" r:id="rId10"/>
    <p:sldId id="302" r:id="rId11"/>
    <p:sldId id="277" r:id="rId12"/>
    <p:sldId id="305" r:id="rId13"/>
    <p:sldId id="301" r:id="rId14"/>
    <p:sldId id="300" r:id="rId15"/>
    <p:sldId id="299" r:id="rId16"/>
    <p:sldId id="298" r:id="rId17"/>
    <p:sldId id="304" r:id="rId18"/>
    <p:sldId id="303" r:id="rId19"/>
    <p:sldId id="313" r:id="rId20"/>
    <p:sldId id="283" r:id="rId21"/>
    <p:sldId id="306" r:id="rId22"/>
    <p:sldId id="307" r:id="rId23"/>
    <p:sldId id="27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" panose="02040604050505020304" pitchFamily="18" charset="0"/>
      <p:regular r:id="rId30"/>
    </p:embeddedFont>
    <p:embeddedFont>
      <p:font typeface="Century Schoolbook" panose="02040604050505020304" pitchFamily="18" charset="0"/>
      <p:regular r:id="rId31"/>
      <p:bold r:id="rId32"/>
      <p:italic r:id="rId33"/>
      <p:boldItalic r:id="rId34"/>
    </p:embeddedFont>
    <p:embeddedFont>
      <p:font typeface="Lexend Deca" panose="020B0604020202020204" charset="-78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60"/>
  </p:normalViewPr>
  <p:slideViewPr>
    <p:cSldViewPr snapToGrid="0">
      <p:cViewPr varScale="1">
        <p:scale>
          <a:sx n="96" d="100"/>
          <a:sy n="96" d="100"/>
        </p:scale>
        <p:origin x="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03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89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717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400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25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12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61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31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55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02579" y="1409811"/>
            <a:ext cx="4635014" cy="22144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Register/Login Management using OpenCV</a:t>
            </a:r>
            <a:endParaRPr sz="4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89866" y="735158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Registration Interface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2D17EE-2EBC-6710-F6B3-4A3D8A28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81" y="1074974"/>
            <a:ext cx="3388137" cy="28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0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29796" y="612717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Login Interface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5DB147-53E2-0E5A-BD75-9DA7255B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4" y="1090342"/>
            <a:ext cx="3354133" cy="27881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7896-D826-022D-9A2A-CE9AC9F89116}"/>
              </a:ext>
            </a:extLst>
          </p:cNvPr>
          <p:cNvSpPr txBox="1"/>
          <p:nvPr/>
        </p:nvSpPr>
        <p:spPr>
          <a:xfrm>
            <a:off x="0" y="19312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WORKING MODULE</a:t>
            </a:r>
          </a:p>
        </p:txBody>
      </p:sp>
    </p:spTree>
    <p:extLst>
      <p:ext uri="{BB962C8B-B14F-4D97-AF65-F5344CB8AC3E}">
        <p14:creationId xmlns:p14="http://schemas.microsoft.com/office/powerpoint/2010/main" val="116602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446295" y="1422568"/>
            <a:ext cx="2294696" cy="229836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>
              <a:buFont typeface="Wingdings" panose="05000000000000000000" pitchFamily="2" charset="2"/>
              <a:buChar char="Ø"/>
            </a:pPr>
            <a:r>
              <a:rPr lang="en-IN" dirty="0">
                <a:latin typeface="Lexend Deca"/>
                <a:cs typeface="Lexend Deca"/>
                <a:sym typeface="Lexend Deca"/>
              </a:rPr>
              <a:t>Username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IN" dirty="0">
                <a:latin typeface="Lexend Deca"/>
                <a:cs typeface="Lexend Deca"/>
                <a:sym typeface="Lexend Deca"/>
              </a:rPr>
              <a:t>Password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IN" dirty="0">
                <a:latin typeface="Lexend Deca"/>
                <a:cs typeface="Lexend Deca"/>
                <a:sym typeface="Lexend Deca"/>
              </a:rPr>
              <a:t>First name 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IN" dirty="0">
                <a:latin typeface="Lexend Deca"/>
                <a:cs typeface="Lexend Deca"/>
                <a:sym typeface="Lexend Deca"/>
              </a:rPr>
              <a:t>Last name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EB2469-C3CC-7FB3-D21C-641CEF268382}"/>
              </a:ext>
            </a:extLst>
          </p:cNvPr>
          <p:cNvSpPr txBox="1"/>
          <p:nvPr/>
        </p:nvSpPr>
        <p:spPr>
          <a:xfrm>
            <a:off x="185400" y="936042"/>
            <a:ext cx="2670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Lexend Deca"/>
                <a:cs typeface="Lexend Deca"/>
                <a:sym typeface="Lexend Deca"/>
              </a:rPr>
              <a:t>Register using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C534F-F1A8-70BF-584B-D07B6F2657D5}"/>
              </a:ext>
            </a:extLst>
          </p:cNvPr>
          <p:cNvSpPr txBox="1"/>
          <p:nvPr/>
        </p:nvSpPr>
        <p:spPr>
          <a:xfrm>
            <a:off x="322399" y="3794132"/>
            <a:ext cx="325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Click on Register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982F5-3FB3-E85B-9AB0-50C3CABD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57" y="1135351"/>
            <a:ext cx="3333266" cy="27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99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89866" y="972939"/>
            <a:ext cx="2841524" cy="28301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3000" dirty="0">
              <a:latin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cs typeface="Lexend Deca"/>
                <a:sym typeface="Lexend Deca"/>
              </a:rPr>
              <a:t>Press s to capture and save the image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F6AA5-71E2-D9E3-D8AF-3DE48357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94" y="1148010"/>
            <a:ext cx="3367392" cy="2681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41AC3-1B62-C134-2A5D-B4CC42204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395" y="1314450"/>
            <a:ext cx="3367391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3D72E-F604-78F9-9B88-369D125C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504" y="1297119"/>
            <a:ext cx="3365282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4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75751" y="1314790"/>
            <a:ext cx="2891941" cy="11336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cs typeface="Lexend Deca"/>
                <a:sym typeface="Lexend Deca"/>
              </a:rPr>
              <a:t>Login Interface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D1FDE-DEE6-514B-7105-4B6F26E06448}"/>
              </a:ext>
            </a:extLst>
          </p:cNvPr>
          <p:cNvSpPr txBox="1"/>
          <p:nvPr/>
        </p:nvSpPr>
        <p:spPr>
          <a:xfrm>
            <a:off x="175751" y="2621165"/>
            <a:ext cx="3255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Enter login details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Click on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A394B-60A2-757D-07DC-052819F7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987" y="1054629"/>
            <a:ext cx="3448206" cy="28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4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86724" y="688065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Image Verification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IN"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cs typeface="Lexend Deca"/>
                <a:sym typeface="Lexend Deca"/>
              </a:rPr>
              <a:t>Press ENTER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9D3E35-B712-A35D-16B4-E8EA8CDF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27" y="1031909"/>
            <a:ext cx="3602019" cy="2861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98CD4-0180-D37B-1C6B-7866BC3A8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727" y="1192378"/>
            <a:ext cx="3602019" cy="27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62772" y="782250"/>
            <a:ext cx="2765476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If images matches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IN" sz="15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Login successful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47950-0F61-73FF-014F-818838BBA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5"/>
          <a:stretch/>
        </p:blipFill>
        <p:spPr>
          <a:xfrm>
            <a:off x="4243710" y="1102194"/>
            <a:ext cx="3400419" cy="27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89866" y="782250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If images not matched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IN" sz="15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Image Verification Failed!!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005B0D-E294-41FD-9D69-F3A732EE6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" b="-2"/>
          <a:stretch/>
        </p:blipFill>
        <p:spPr>
          <a:xfrm>
            <a:off x="4204062" y="1100667"/>
            <a:ext cx="3352438" cy="27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4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89866" y="782250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Click on file and then Press Exit to Quit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7B104-69C0-30FD-E29E-511AEE9F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29" y="1107220"/>
            <a:ext cx="3343874" cy="27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761024" y="575937"/>
            <a:ext cx="595727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Team Presentation by :</a:t>
            </a:r>
            <a:endParaRPr sz="40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"/>
          </p:nvPr>
        </p:nvSpPr>
        <p:spPr>
          <a:xfrm>
            <a:off x="761024" y="1692682"/>
            <a:ext cx="7155574" cy="25266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CenturySchoolbook"/>
              </a:rPr>
              <a:t>PAVAN SASTRY NVSS    -   AP21110010209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CenturySchoolbook"/>
              </a:rPr>
              <a:t>ABHIRAM SANNIDHI     -   AP21110010216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CenturySchoolbook"/>
              </a:rPr>
              <a:t>SRINIVAS PRADHAN     -   AP21110010220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CenturySchoolbook"/>
              </a:rPr>
              <a:t>KRISHNA SRAVANTH    -   AP21110010254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un the code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233318" y="1093800"/>
            <a:ext cx="1711757" cy="5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ogin with username entered at the time of registration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512143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Face Verifiaction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ith image 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361677" y="4064331"/>
            <a:ext cx="15334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Register with username and image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446255" y="4063600"/>
            <a:ext cx="1396234" cy="62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heck the image and username and press Enter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Login Successful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7896-D826-022D-9A2A-CE9AC9F89116}"/>
              </a:ext>
            </a:extLst>
          </p:cNvPr>
          <p:cNvSpPr txBox="1"/>
          <p:nvPr/>
        </p:nvSpPr>
        <p:spPr>
          <a:xfrm>
            <a:off x="0" y="19312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END USER</a:t>
            </a:r>
          </a:p>
        </p:txBody>
      </p:sp>
    </p:spTree>
    <p:extLst>
      <p:ext uri="{BB962C8B-B14F-4D97-AF65-F5344CB8AC3E}">
        <p14:creationId xmlns:p14="http://schemas.microsoft.com/office/powerpoint/2010/main" val="97221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Where we can use this?</a:t>
            </a:r>
            <a:endParaRPr sz="3600"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00083" y="1330604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IN" dirty="0"/>
              <a:t>Face recognition is used widely across the world for security 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IN" dirty="0"/>
              <a:t>Logging in through ones face can add more security to the personal files or accounts.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IN" dirty="0"/>
              <a:t>This can be used in any login based portals or files or accounts which helps the user to secure their things.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D0784-B17A-F18C-177F-25EF29B7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30" y="576517"/>
            <a:ext cx="2862570" cy="3845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688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41908" y="16432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61846" y="290196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Table of content :</a:t>
            </a:r>
            <a:endParaRPr sz="36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36244" y="1488836"/>
            <a:ext cx="7748797" cy="33644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What is </a:t>
            </a:r>
            <a:r>
              <a:rPr lang="en-IN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Register/Login Management</a:t>
            </a: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Introduction </a:t>
            </a: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Interface</a:t>
            </a: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Working module</a:t>
            </a: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End user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</a:pP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4E7205-6671-8D9D-E055-A9321296C0B0}"/>
              </a:ext>
            </a:extLst>
          </p:cNvPr>
          <p:cNvSpPr txBox="1">
            <a:spLocks/>
          </p:cNvSpPr>
          <p:nvPr/>
        </p:nvSpPr>
        <p:spPr>
          <a:xfrm>
            <a:off x="0" y="1808731"/>
            <a:ext cx="9144000" cy="8309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dirty="0">
                <a:solidFill>
                  <a:schemeClr val="bg1"/>
                </a:solidFill>
              </a:rPr>
              <a:t>What is Register and Login Management using Open CV?</a:t>
            </a:r>
          </a:p>
        </p:txBody>
      </p:sp>
    </p:spTree>
    <p:extLst>
      <p:ext uri="{BB962C8B-B14F-4D97-AF65-F5344CB8AC3E}">
        <p14:creationId xmlns:p14="http://schemas.microsoft.com/office/powerpoint/2010/main" val="239099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6CFCF-86FC-D219-C3B7-52872D5D1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FD729-0B35-2EB0-5079-54375AD03D2B}"/>
              </a:ext>
            </a:extLst>
          </p:cNvPr>
          <p:cNvSpPr txBox="1"/>
          <p:nvPr/>
        </p:nvSpPr>
        <p:spPr>
          <a:xfrm>
            <a:off x="240618" y="680423"/>
            <a:ext cx="602399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Register and Login Management using OpenCV is basically a idea of login interface using image of respective person.</a:t>
            </a:r>
          </a:p>
          <a:p>
            <a:endParaRPr lang="en-IN" sz="1200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Registering an username with an image which will be stored in the database and while login the login interface checks the image of respective username-holder and the image stored with the username.</a:t>
            </a:r>
          </a:p>
          <a:p>
            <a:endParaRPr lang="en-IN" sz="1200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Then allows the user to login if the image verification fails Image verification failed will be displayed on the login interface.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712B1-31C5-BFEB-0A43-C4BE75EC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17" y="1708834"/>
            <a:ext cx="2590365" cy="172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064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7896-D826-022D-9A2A-CE9AC9F89116}"/>
              </a:ext>
            </a:extLst>
          </p:cNvPr>
          <p:cNvSpPr txBox="1"/>
          <p:nvPr/>
        </p:nvSpPr>
        <p:spPr>
          <a:xfrm>
            <a:off x="0" y="19312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1265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6CFCF-86FC-D219-C3B7-52872D5D1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FD729-0B35-2EB0-5079-54375AD03D2B}"/>
              </a:ext>
            </a:extLst>
          </p:cNvPr>
          <p:cNvSpPr txBox="1"/>
          <p:nvPr/>
        </p:nvSpPr>
        <p:spPr>
          <a:xfrm>
            <a:off x="296339" y="322419"/>
            <a:ext cx="837948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name suggests, “Register/Login Management using OpenCV”  is centered around Register and Login management.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goal of this article is to provide an easier human-machine interaction routine when user authentication is needed through face detection and recognition.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enters username and password but our project uses OpenCV – Face Detection, which quantifies the face into an array of 128 numbers. 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face is scanned when registered and compared during logging in.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After logging in , the user can create , edit and delete files.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98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6CFCF-86FC-D219-C3B7-52872D5D1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FD729-0B35-2EB0-5079-54375AD03D2B}"/>
              </a:ext>
            </a:extLst>
          </p:cNvPr>
          <p:cNvSpPr txBox="1"/>
          <p:nvPr/>
        </p:nvSpPr>
        <p:spPr>
          <a:xfrm>
            <a:off x="375445" y="349714"/>
            <a:ext cx="837948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source-code we used imported different kinds of modules like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tkinter,SQLite3,cv2,numpy,face_recognition etc. 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 - Graphical User Interface(GUI).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SQLite3 – Developed data 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Cv2 – Display an image in a window.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 – Working with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recognition – Detect faces in an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18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7896-D826-022D-9A2A-CE9AC9F89116}"/>
              </a:ext>
            </a:extLst>
          </p:cNvPr>
          <p:cNvSpPr txBox="1"/>
          <p:nvPr/>
        </p:nvSpPr>
        <p:spPr>
          <a:xfrm>
            <a:off x="0" y="19312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72801697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471</Words>
  <Application>Microsoft Office PowerPoint</Application>
  <PresentationFormat>On-screen Show (16:9)</PresentationFormat>
  <Paragraphs>115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Muli</vt:lpstr>
      <vt:lpstr>Century</vt:lpstr>
      <vt:lpstr>Lexend Deca</vt:lpstr>
      <vt:lpstr>Century Schoolbook</vt:lpstr>
      <vt:lpstr>Arial</vt:lpstr>
      <vt:lpstr>Wingdings</vt:lpstr>
      <vt:lpstr>Calibri</vt:lpstr>
      <vt:lpstr>Courier New</vt:lpstr>
      <vt:lpstr>Aliena template</vt:lpstr>
      <vt:lpstr>Register/Login Management using OpenCV</vt:lpstr>
      <vt:lpstr>Team Presentation by :</vt:lpstr>
      <vt:lpstr>Table of content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PowerPoint Presentation</vt:lpstr>
      <vt:lpstr>Where we can use this?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Register/Login Management using OpenCV</dc:title>
  <dc:creator>Sravanth</dc:creator>
  <cp:lastModifiedBy>Srinivas Pradhan</cp:lastModifiedBy>
  <cp:revision>7</cp:revision>
  <dcterms:modified xsi:type="dcterms:W3CDTF">2022-12-22T10:23:09Z</dcterms:modified>
</cp:coreProperties>
</file>